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324" r:id="rId3"/>
    <p:sldId id="329" r:id="rId4"/>
    <p:sldId id="315" r:id="rId5"/>
    <p:sldId id="284" r:id="rId6"/>
    <p:sldId id="263" r:id="rId7"/>
    <p:sldId id="322" r:id="rId8"/>
    <p:sldId id="326" r:id="rId9"/>
    <p:sldId id="316" r:id="rId10"/>
    <p:sldId id="317" r:id="rId11"/>
    <p:sldId id="319" r:id="rId12"/>
    <p:sldId id="320" r:id="rId13"/>
    <p:sldId id="280" r:id="rId14"/>
    <p:sldId id="310" r:id="rId15"/>
    <p:sldId id="30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69573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68" y="105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 развитием урбанизации и увеличением количества автомобилей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Современные города сталкиваются с серьезными проблемами в области дорожного движения: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随着城市化的发展和汽车数量的增加，现代城市在道路交通方面面临严重的问题：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Перегрузка дорог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Увеличение количества автомобилей приводит к заторам, особенно в час пик. По данным Всемирного банка, в крупных городах заторы могут увеличивать время в пути на 40% и более.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道路拥堵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：汽车数量的增加导致交通堵塞，尤其是在高峰时段。据世界银行称，在大城市，交通拥堵可导致出行时间增加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％或更多。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Низкая эффективность традиционных систем управления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В большинстве случаев светофоры управляются по фиксированным интервалам времени, что не учитывает реальную плотность потока транспорта.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传统交通灯控制系统效率低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：大多数情况下，交通灯都是按照固定的时间间隔进行控制，没有考虑实际的交通流密度。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Динамичное управление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Современные подходы, такие как системы с датчиками, стоят дорого и не всегда обеспечивают точную оценку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动态交通灯控制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：当前的方法（例如基于传感器的系统）成本高昂，并且并不总是能提供车辆流量的准确估计。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Таким образом, нам необходимо разработать решение, которое позволит эффективно мониторить и анализировать транспортные потоки с помощью камер, повысить точность прогнозирования трафика и улучшить систему управления светофорами для повышения пропускной способности, уменьшения пробок и сокращения выбросов.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因此，我们需要构想出一套解决方案，通过摄像头对交通流进行有效监控和分析，提高交通流预测的准确性，以改进交通灯控制系统以提高通行效率，缓解道路拥堵，减少排放。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953" y="4067736"/>
            <a:ext cx="500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altLang="zh-CN" b="1" dirty="0">
                <a:latin typeface="Golos Text" panose="020B0503020202020204"/>
              </a:rPr>
              <a:t>П</a:t>
            </a:r>
            <a:r>
              <a:rPr lang="ru-RU" altLang="zh-CN" b="1" dirty="0">
                <a:effectLst/>
                <a:latin typeface="Golos Text" panose="020B0503020202020204"/>
              </a:rPr>
              <a:t>роблемыи в области дорожного движения: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effectLst/>
                <a:latin typeface="Golos Text" panose="020B0503020202020204"/>
              </a:rPr>
              <a:t>Перегрузка дорог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zh-CN" dirty="0"/>
              <a:t>Низкая эффективность традиционных систем управления светофорами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Необходимость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точность прогнозирования трафика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пропускной способности машин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уменьшать пробок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сокращать выбросов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/>
          <a:lstStyle/>
          <a:p>
            <a:r>
              <a:rPr lang="ru-RU" altLang="zh-CN" sz="1600" dirty="0">
                <a:solidFill>
                  <a:srgbClr val="333333"/>
                </a:solidFill>
                <a:latin typeface="Helvetica Neue"/>
              </a:rPr>
              <a:t>О</a:t>
            </a:r>
            <a:r>
              <a:rPr lang="ru-RU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Обзор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План работ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 fontScale="62500" lnSpcReduction="20000"/>
          </a:bodyPr>
          <a:lstStyle/>
          <a:p>
            <a:r>
              <a:rPr lang="ru-RU" altLang="zh-CN" sz="1800" b="1" dirty="0"/>
              <a:t>1. Исследование существующих решений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Проведение обзора литературы по методам детекции транспортных потоков с использованием компьютерного зрения.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Изучение технологий для динамического управления светофорами.  </a:t>
            </a:r>
            <a:endParaRPr lang="zh-CN" altLang="en-US" sz="1800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Разработка модели для детекции транспортных потоков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Сбор и подготовка датасет для обучения моделей. </a:t>
            </a:r>
            <a:r>
              <a:rPr lang="en-US" altLang="zh-CN" sz="1800" dirty="0"/>
              <a:t>+</a:t>
            </a:r>
            <a:r>
              <a:rPr lang="ru-RU" altLang="zh-CN" sz="1800" dirty="0"/>
              <a:t> </a:t>
            </a:r>
            <a:r>
              <a:rPr lang="zh-CN" altLang="en-US" sz="1800" dirty="0"/>
              <a:t> </a:t>
            </a:r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 настройка модели глубокого обучения (например, </a:t>
            </a:r>
            <a:r>
              <a:rPr lang="en-US" altLang="zh-CN" sz="1800" dirty="0"/>
              <a:t>YOLO, Mask R-CNN).  </a:t>
            </a:r>
          </a:p>
          <a:p>
            <a:r>
              <a:rPr lang="en-US" altLang="zh-CN" sz="1800" dirty="0"/>
              <a:t>   [ ] </a:t>
            </a:r>
            <a:r>
              <a:rPr lang="ru-RU" altLang="zh-CN" sz="1800" dirty="0"/>
              <a:t>Разработка алгоритма детекции транспортных средств и их классификации (например, типы автомобилей, плотность).  </a:t>
            </a:r>
            <a:endParaRPr lang="zh-CN" altLang="en-US" sz="1800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Разработка алгоритма динамической адаптации светофоров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Анализ существующих адаптивных алгоритмов светофоров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Улучшить алгоритм на основе данных о транспортных потоках  </a:t>
            </a:r>
            <a:endParaRPr lang="zh-CN" altLang="en-US" sz="1800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Тестирование и интеграция</a:t>
            </a:r>
            <a:endParaRPr lang="en-US" altLang="zh-CN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инструменты и платформы для имитационного тестирования</a:t>
            </a:r>
            <a:r>
              <a:rPr lang="en-US" altLang="zh-CN" sz="1800" dirty="0"/>
              <a:t> (Sumo, </a:t>
            </a:r>
            <a:r>
              <a:rPr lang="en-US" altLang="zh-CN" sz="1800" dirty="0" err="1"/>
              <a:t>CityFlow</a:t>
            </a:r>
            <a:r>
              <a:rPr lang="en-US" altLang="zh-CN" sz="1800" dirty="0"/>
              <a:t>)</a:t>
            </a:r>
            <a:r>
              <a:rPr lang="ru-RU" altLang="zh-CN" sz="1800" dirty="0"/>
              <a:t>.</a:t>
            </a:r>
            <a:r>
              <a:rPr lang="en-US" altLang="zh-CN" sz="1800" dirty="0"/>
              <a:t> +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Тестирование систем на выбранных инструментах  </a:t>
            </a:r>
            <a:endParaRPr lang="zh-CN" altLang="en-US" sz="1800" dirty="0"/>
          </a:p>
          <a:p>
            <a:r>
              <a:rPr lang="en-US" altLang="zh-CN" sz="1800" b="1" dirty="0"/>
              <a:t>5. </a:t>
            </a:r>
            <a:r>
              <a:rPr lang="ru-RU" altLang="zh-CN" sz="1800" b="1" dirty="0"/>
              <a:t>Оценка результатов и подготовка работы</a:t>
            </a:r>
            <a:endParaRPr lang="en-US" altLang="zh-CN" sz="1800" b="1" dirty="0"/>
          </a:p>
          <a:p>
            <a:r>
              <a:rPr lang="en-US" altLang="zh-CN" sz="1800" b="1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Оценка эффективности предложенной системы на основе различных критериев 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Подготовка окончательного отчета и презентации.  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5909</TotalTime>
  <Words>1431</Words>
  <Application>Microsoft Office PowerPoint</Application>
  <PresentationFormat>全屏显示(16:9)</PresentationFormat>
  <Paragraphs>100</Paragraphs>
  <Slides>15</Slides>
  <Notes>4</Notes>
  <HiddenSlides>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Актуальность</vt:lpstr>
      <vt:lpstr>Цель</vt:lpstr>
      <vt:lpstr>Задачи</vt:lpstr>
      <vt:lpstr>План работ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123</cp:revision>
  <dcterms:created xsi:type="dcterms:W3CDTF">2014-06-27T12:30:22Z</dcterms:created>
  <dcterms:modified xsi:type="dcterms:W3CDTF">2025-02-17T15:18:10Z</dcterms:modified>
</cp:coreProperties>
</file>